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30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6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59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50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47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73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2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65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47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36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24A43-D91C-D44D-B07D-BA9C1166A3E8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E9D97-CA5B-CC4A-8686-54E6349E9C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4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0095" y="369720"/>
            <a:ext cx="6400800" cy="110772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latin typeface="Arial Narrow" charset="0"/>
              </a:rPr>
              <a:t>Título: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9 Subtítulo"/>
          <p:cNvSpPr>
            <a:spLocks noGrp="1"/>
          </p:cNvSpPr>
          <p:nvPr>
            <p:ph type="ctrTitle"/>
          </p:nvPr>
        </p:nvSpPr>
        <p:spPr>
          <a:xfrm>
            <a:off x="685799" y="2375999"/>
            <a:ext cx="8014337" cy="2954881"/>
          </a:xfrm>
        </p:spPr>
        <p:txBody>
          <a:bodyPr>
            <a:normAutofit/>
          </a:bodyPr>
          <a:lstStyle/>
          <a:p>
            <a:pPr algn="r" eaLnBrk="1" hangingPunct="1">
              <a:buFont typeface="Wingdings" charset="0"/>
              <a:buNone/>
            </a:pPr>
            <a:r>
              <a:rPr lang="es-ES" sz="2000" dirty="0">
                <a:latin typeface="Arial Narrow" charset="0"/>
              </a:rPr>
              <a:t>Autor(es): </a:t>
            </a:r>
          </a:p>
          <a:p>
            <a:pPr algn="r" eaLnBrk="1" hangingPunct="1">
              <a:buFont typeface="Wingdings" charset="0"/>
              <a:buNone/>
            </a:pPr>
            <a:r>
              <a:rPr lang="es-ES" sz="2000" dirty="0">
                <a:latin typeface="Arial Narrow" charset="0"/>
              </a:rPr>
              <a:t>Código Grupo:</a:t>
            </a:r>
          </a:p>
          <a:p>
            <a:pPr algn="r" eaLnBrk="1" hangingPunct="1">
              <a:buFont typeface="Wingdings" charset="0"/>
              <a:buNone/>
            </a:pPr>
            <a:r>
              <a:rPr lang="es-ES" sz="2000" dirty="0">
                <a:latin typeface="Arial Narrow" charset="0"/>
              </a:rPr>
              <a:t>IP responsable:  </a:t>
            </a:r>
          </a:p>
          <a:p>
            <a:pPr algn="r" eaLnBrk="1" hangingPunct="1">
              <a:buFont typeface="Wingdings" charset="0"/>
              <a:buNone/>
            </a:pPr>
            <a:r>
              <a:rPr lang="es-ES" sz="2000" dirty="0">
                <a:latin typeface="Arial Narrow" charset="0"/>
              </a:rPr>
              <a:t>CIBER, RETIC o Centro de Investigación:</a:t>
            </a:r>
          </a:p>
          <a:p>
            <a:pPr algn="r" eaLnBrk="1" hangingPunct="1">
              <a:buFont typeface="Wingdings" charset="0"/>
              <a:buNone/>
            </a:pPr>
            <a:r>
              <a:rPr lang="es-ES" sz="2000" dirty="0">
                <a:latin typeface="Arial Narrow" charset="0"/>
              </a:rPr>
              <a:t>Formato: indicar si póster o </a:t>
            </a:r>
            <a:r>
              <a:rPr lang="es-ES" sz="2000" dirty="0" smtClean="0">
                <a:latin typeface="Arial Narrow" charset="0"/>
              </a:rPr>
              <a:t>presentación</a:t>
            </a:r>
            <a:endParaRPr lang="es-ES" sz="2000" dirty="0">
              <a:latin typeface="Arial Narrow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9" y="5638800"/>
            <a:ext cx="1927742" cy="10863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26" y="5793040"/>
            <a:ext cx="1878575" cy="8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3556" y="376505"/>
            <a:ext cx="7772400" cy="1100935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  <a:latin typeface="Arial Narrow" charset="0"/>
              </a:rPr>
              <a:t>Título:</a:t>
            </a:r>
            <a:r>
              <a:rPr lang="es-ES" sz="3600" dirty="0" smtClean="0">
                <a:solidFill>
                  <a:schemeClr val="tx1"/>
                </a:solidFill>
              </a:rPr>
              <a:t/>
            </a:r>
            <a:br>
              <a:rPr lang="es-ES" sz="3600" dirty="0" smtClean="0">
                <a:solidFill>
                  <a:schemeClr val="tx1"/>
                </a:solidFill>
              </a:rPr>
            </a:br>
            <a:endParaRPr lang="es-ES" sz="3600" dirty="0"/>
          </a:p>
        </p:txBody>
      </p:sp>
      <p:sp>
        <p:nvSpPr>
          <p:cNvPr id="6" name="6 Marcador de contenido"/>
          <p:cNvSpPr>
            <a:spLocks noGrp="1"/>
          </p:cNvSpPr>
          <p:nvPr>
            <p:ph type="subTitle" idx="1"/>
          </p:nvPr>
        </p:nvSpPr>
        <p:spPr>
          <a:xfrm>
            <a:off x="1293812" y="2141538"/>
            <a:ext cx="7138496" cy="3497262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  <a:defRPr/>
            </a:pPr>
            <a:r>
              <a:rPr lang="es-ES" sz="2800" dirty="0" smtClean="0">
                <a:solidFill>
                  <a:srgbClr val="2A2A2A"/>
                </a:solidFill>
                <a:latin typeface="Arial Narrow" charset="0"/>
                <a:cs typeface="+mn-cs"/>
              </a:rPr>
              <a:t>Hipótesis y Objetivos</a:t>
            </a:r>
            <a:endParaRPr lang="es-ES" sz="2800" dirty="0">
              <a:solidFill>
                <a:srgbClr val="2A2A2A"/>
              </a:solidFill>
              <a:latin typeface="Arial Narrow" charset="0"/>
              <a:cs typeface="+mn-cs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s-ES" sz="2800" dirty="0" smtClean="0">
                <a:solidFill>
                  <a:srgbClr val="2A2A2A"/>
                </a:solidFill>
                <a:latin typeface="Arial Narrow" charset="0"/>
                <a:cs typeface="+mn-cs"/>
              </a:rPr>
              <a:t>Resultados</a:t>
            </a:r>
            <a:endParaRPr lang="es-ES" sz="2800" dirty="0">
              <a:solidFill>
                <a:srgbClr val="2A2A2A"/>
              </a:solidFill>
              <a:latin typeface="Arial Narrow" charset="0"/>
              <a:cs typeface="+mn-cs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s-ES" sz="2800" dirty="0">
                <a:solidFill>
                  <a:srgbClr val="2A2A2A"/>
                </a:solidFill>
                <a:latin typeface="Arial Narrow" charset="0"/>
                <a:cs typeface="+mn-cs"/>
              </a:rPr>
              <a:t>Posibilidades o solicitudes de interacciones entre </a:t>
            </a:r>
            <a:r>
              <a:rPr lang="es-ES" sz="2800" dirty="0" smtClean="0">
                <a:solidFill>
                  <a:srgbClr val="2A2A2A"/>
                </a:solidFill>
                <a:latin typeface="Arial Narrow" charset="0"/>
                <a:cs typeface="+mn-cs"/>
              </a:rPr>
              <a:t>grupos pertenecientes a otros CIBER, RETIC o Centros de Investigación.</a:t>
            </a:r>
            <a:r>
              <a:rPr lang="es-ES" sz="2800" dirty="0">
                <a:solidFill>
                  <a:srgbClr val="2A2A2A"/>
                </a:solidFill>
                <a:latin typeface="Arial Narrow" charset="0"/>
                <a:cs typeface="+mn-cs"/>
              </a:rPr>
              <a:t/>
            </a:r>
            <a:br>
              <a:rPr lang="es-ES" sz="2800" dirty="0">
                <a:solidFill>
                  <a:srgbClr val="2A2A2A"/>
                </a:solidFill>
                <a:latin typeface="Arial Narrow" charset="0"/>
                <a:cs typeface="+mn-cs"/>
              </a:rPr>
            </a:br>
            <a:endParaRPr lang="es-ES" sz="2800" dirty="0">
              <a:solidFill>
                <a:srgbClr val="2A2A2A"/>
              </a:solidFill>
              <a:latin typeface="Arial Narrow" charset="0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9" y="5638800"/>
            <a:ext cx="1927742" cy="1086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26" y="5793040"/>
            <a:ext cx="1878575" cy="8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</Words>
  <Application>Microsoft Office PowerPoint</Application>
  <PresentationFormat>Presentación en pantalla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Wingdings</vt:lpstr>
      <vt:lpstr>Tema de Office</vt:lpstr>
      <vt:lpstr>Autor(es):  Código Grupo: IP responsable:   CIBER, RETIC o Centro de Investigación: Formato: indicar si póster o presentación</vt:lpstr>
      <vt:lpstr>Título: </vt:lpstr>
    </vt:vector>
  </TitlesOfParts>
  <Company>Universitat de València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Autor(es):  Código Grupo: IP responsable:   CIBER, RETIC o Centro de Investigación: Formato: indicar si póster o presentación</dc:title>
  <dc:creator>Rafael  Tabares Seisdedos</dc:creator>
  <cp:lastModifiedBy>Begoña Navarro</cp:lastModifiedBy>
  <cp:revision>2</cp:revision>
  <dcterms:created xsi:type="dcterms:W3CDTF">2016-02-01T13:54:04Z</dcterms:created>
  <dcterms:modified xsi:type="dcterms:W3CDTF">2016-02-01T14:14:20Z</dcterms:modified>
</cp:coreProperties>
</file>